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70603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介绍中国画的两种主要风格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工笔画和水墨画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及其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特点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2638" y="1700808"/>
            <a:ext cx="10009112" cy="1362462"/>
          </a:xfrm>
          <a:prstGeom prst="rect">
            <a:avLst/>
          </a:prstGeom>
        </p:spPr>
      </p:pic>
      <p:pic>
        <p:nvPicPr>
          <p:cNvPr id="4" name="语篇导航-DA.eps" descr="id:21474882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3112878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build a new house, we often buy something beautiful to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decorate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painting is always the first thing we want to buy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from all over the world mostly like western paintings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as a Chinese, I think Chinese paintings are the best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paintings are one of the oldest kinds of paintings in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artists first started painting over two thousand years ago, and painters in China are still using many of the same ways today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painters usually paint natural scenes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自然景观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animals or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only see buildings in Chinese paintings when they make up a small part of a natural scene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9042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two kinds of traditional Chinese paintings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one is the gongbi style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need a lot of time to make this style of painting, because they paint everything in great detail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style often uses a lot of colour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ago, most painters in China used the gongbi style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second style of Chinese painting is the ink-wash painting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水墨画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Painters usually finish ink-wash paintings very quickly and they may not always have much colour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Ink-wash paintings have fewer details, because the painter is trying to show something with just a few brushstrokes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笔画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ink-wash artists do not work as painters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paint as a hobby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a good ink-wash artist can still become famous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decorate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 in Chinese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庆祝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奖励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92494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 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we build a new house, we often buy something beautiful to decorate it.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建造新房时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人们常买漂亮物品来装饰它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,decorate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 something beautiful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直接关联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目的是让房子更美观。选项中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最贴合语境。故选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4500" y="145028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2767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may we NOT usually use in Chinese paintings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91895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can only see buildings in Chinese paintings when they make up a small part of a natural scene.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建筑物仅在自然场景中占一小部分时出现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建筑物（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）非常见主题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而动物（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）、人物（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）、花卉（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）是常规内容。故选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6126" y="137227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55169"/>
            <a:ext cx="11485848" cy="26797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3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according to the passage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paintings have a history of more than 200 years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easy and quick to make gongbi paintings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Painters can’t finish ink-wash paintings very quickly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ink-wash artists paint as a hobby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557604"/>
            <a:ext cx="11485848" cy="2679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细节理解题。逐项分析：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：错误。原文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“over two thousand years”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2000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多年历史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“200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多年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：错误。工笔画（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gongbi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）需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lot of time”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“great detail”,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“easy and quick”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：错误。水墨画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“usually finish very quickly”,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选项与原文矛盾；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：正确。原文明确说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“Most ink-wash artists do not work as painters. They paint as a hobby.”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大多数水墨画艺术家并不以画家为生。他们画画只是作为一种爱好。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故选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0378" y="95605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D</a:t>
            </a:r>
            <a:endParaRPr lang="zh-CN" altLang="en-US" sz="2300"/>
          </a:p>
        </p:txBody>
      </p:sp>
    </p:spTree>
    <p:extLst>
      <p:ext uri="{BB962C8B-B14F-4D97-AF65-F5344CB8AC3E}">
        <p14:creationId xmlns:p14="http://schemas.microsoft.com/office/powerpoint/2010/main" val="244603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passage mainly about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 about Chinese painters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paint a good picture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 about Chinese paintings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Western paintings and Chinese paintings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888" y="1150622"/>
            <a:ext cx="4127376" cy="452563"/>
          </a:xfrm>
          <a:prstGeom prst="rect">
            <a:avLst/>
          </a:prstGeom>
        </p:spPr>
      </p:pic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378304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主旨大意题。全文脉络：引出中国绘画的地位（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首段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）；介绍历史、主题（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二、三段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）；分别介绍工笔与水墨画（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四、五段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）。核心主题：围绕中国绘画的特点、风格展开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未提及西方绘画（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）或具体画家（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也未教如何作画（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73126" y="11449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3594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916832"/>
            <a:ext cx="11593288" cy="1728192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对接英语学科核心素养文化意识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帮助学生理解中国画的历史和文化价值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了解中国传统艺术的表现手法和审美追求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理解中西文化差异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建立尊重世界多样文化的同时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增强对本国文化的认同与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自信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1907224"/>
            <a:ext cx="2232248" cy="44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070788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564</Words>
  <Application>Microsoft Office PowerPoint</Application>
  <PresentationFormat>自定义</PresentationFormat>
  <Paragraphs>33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448</cp:revision>
  <dcterms:created xsi:type="dcterms:W3CDTF">2020-11-06T05:24:00Z</dcterms:created>
  <dcterms:modified xsi:type="dcterms:W3CDTF">2025-09-17T10:26:01Z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